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1121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178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560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087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2885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233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258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8178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7222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43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251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8215F-0A10-4484-8B29-31E6A944DE3C}" type="datetimeFigureOut">
              <a:rPr lang="it-IT" smtClean="0"/>
              <a:t>30/06/2021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27EA5-742A-4D1F-8EF1-8152FD8BBD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970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Indicazioni operative per gli accessi in struttura dei familiari/visitatori</a:t>
            </a:r>
            <a:br>
              <a:rPr lang="it-IT" dirty="0" smtClean="0"/>
            </a:br>
            <a:r>
              <a:rPr lang="it-IT" dirty="0" smtClean="0"/>
              <a:t>CS </a:t>
            </a:r>
            <a:r>
              <a:rPr lang="it-IT" dirty="0" err="1" smtClean="0"/>
              <a:t>Barzan</a:t>
            </a:r>
            <a:r>
              <a:rPr lang="it-IT" dirty="0" smtClean="0"/>
              <a:t> e CS Santin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1043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Chi può accedere?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Solo chi è in possesso del GREEN PASS</a:t>
            </a:r>
          </a:p>
          <a:p>
            <a:r>
              <a:rPr lang="it-IT" dirty="0" smtClean="0"/>
              <a:t>Vaccinazione completa (2 </a:t>
            </a:r>
            <a:r>
              <a:rPr lang="it-IT" smtClean="0"/>
              <a:t>dosi</a:t>
            </a:r>
            <a:r>
              <a:rPr lang="it-IT" smtClean="0"/>
              <a:t>), </a:t>
            </a:r>
            <a:r>
              <a:rPr lang="it-IT" dirty="0" smtClean="0"/>
              <a:t>dopo 12 GIORNI dalla seconda dose</a:t>
            </a:r>
            <a:endParaRPr lang="it-IT" dirty="0" smtClean="0"/>
          </a:p>
          <a:p>
            <a:r>
              <a:rPr lang="it-IT" dirty="0" smtClean="0"/>
              <a:t>Avvenuta guarigione dal COVID-19 entro 90 giorni dalla richiesta di accesso</a:t>
            </a:r>
          </a:p>
          <a:p>
            <a:r>
              <a:rPr lang="it-IT" dirty="0" smtClean="0"/>
              <a:t>Attestazione negatività tampone rapido o molecolare con esito non superiore alle 48 h dalla richiesta di accesso.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108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I tamponi non verranno eseguiti presso i Centri Servizio, il personale provvederà a fornirvi un modulo per richiedere il tampone presso i centri competenti.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1478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Prima dell’ingresso in struttura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Sottoscrizione di una </a:t>
            </a:r>
            <a:r>
              <a:rPr lang="it-IT" dirty="0" err="1" smtClean="0"/>
              <a:t>check</a:t>
            </a:r>
            <a:r>
              <a:rPr lang="it-IT" dirty="0" smtClean="0"/>
              <a:t> list rispetto alle condizioni di salute</a:t>
            </a:r>
          </a:p>
          <a:p>
            <a:r>
              <a:rPr lang="it-IT" dirty="0" smtClean="0"/>
              <a:t>Misurazione della temperatura corporea</a:t>
            </a:r>
          </a:p>
          <a:p>
            <a:r>
              <a:rPr lang="it-IT" dirty="0" smtClean="0"/>
              <a:t>Registrazione all’ingresso 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 smtClean="0"/>
              <a:t>Non verrà registrata alcuna informazione sensibile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125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È prevista la sottoscrizione di un patto per la condivisione del rischio con i familiari nel quale vengono elencati i comportamenti da tenere durante le visite e l’impegno a non introdurre alcun oggetto o alimento durante le visite (ma consegnato al personale che procederà con la disinfezione)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5311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6600" dirty="0" smtClean="0"/>
              <a:t>Possono accedere 2 familiari per residente contemporaneamente</a:t>
            </a:r>
            <a:endParaRPr lang="it-IT" sz="6600" dirty="0"/>
          </a:p>
        </p:txBody>
      </p:sp>
    </p:spTree>
    <p:extLst>
      <p:ext uri="{BB962C8B-B14F-4D97-AF65-F5344CB8AC3E}">
        <p14:creationId xmlns:p14="http://schemas.microsoft.com/office/powerpoint/2010/main" val="25995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Prevista obbligatoriamente l’igienizzazione delle mani all’entrata e all’uscita</a:t>
            </a:r>
          </a:p>
          <a:p>
            <a:r>
              <a:rPr lang="it-IT" dirty="0" smtClean="0"/>
              <a:t>Previsto il mantenimento di distanza sociale fra i familiari di nuclei diversi di almeno un metro</a:t>
            </a:r>
          </a:p>
          <a:p>
            <a:r>
              <a:rPr lang="it-IT" dirty="0" smtClean="0"/>
              <a:t>Nessun contatto fra familiari e residenti, in deroga solo se certificato dalla Psicologa della struttura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162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Può esserci contatto </a:t>
            </a:r>
            <a:r>
              <a:rPr lang="it-IT" b="1" dirty="0" smtClean="0"/>
              <a:t>SOLO </a:t>
            </a:r>
            <a:r>
              <a:rPr lang="it-IT" dirty="0" smtClean="0"/>
              <a:t>con le mani fra residenti e familiari se:</a:t>
            </a:r>
          </a:p>
          <a:p>
            <a:pPr marL="0" indent="0">
              <a:buNone/>
            </a:pPr>
            <a:r>
              <a:rPr lang="it-IT" b="1" dirty="0" smtClean="0"/>
              <a:t>Entrambi vaccinati o guariti da covid-19 negli ultimi 6 mesi</a:t>
            </a:r>
          </a:p>
          <a:p>
            <a:pPr marL="0" indent="0">
              <a:buNone/>
            </a:pPr>
            <a:r>
              <a:rPr lang="it-IT" b="1" dirty="0" smtClean="0"/>
              <a:t>Certificazione da parte della Psicologa che ritiene indispensabile il contatto per il Benessere </a:t>
            </a:r>
            <a:r>
              <a:rPr lang="it-IT" b="1" dirty="0" err="1" smtClean="0"/>
              <a:t>psico</a:t>
            </a:r>
            <a:r>
              <a:rPr lang="it-IT" b="1" dirty="0" smtClean="0"/>
              <a:t>-emotivo del residente</a:t>
            </a:r>
          </a:p>
        </p:txBody>
      </p:sp>
    </p:spTree>
    <p:extLst>
      <p:ext uri="{BB962C8B-B14F-4D97-AF65-F5344CB8AC3E}">
        <p14:creationId xmlns:p14="http://schemas.microsoft.com/office/powerpoint/2010/main" val="315717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 familiari entreranno muniti di mascherina</a:t>
            </a:r>
          </a:p>
          <a:p>
            <a:r>
              <a:rPr lang="it-IT" dirty="0" smtClean="0"/>
              <a:t>Anche i residenti dovranno indossare la mascherina a meno che non vi sia attestazione da parte della psicologa sull’impossibilità di gestire il dispositivo da parte dello stesso.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559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Orari e giorni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dirty="0" smtClean="0"/>
              <a:t> </a:t>
            </a:r>
            <a:endParaRPr lang="it-IT" dirty="0"/>
          </a:p>
          <a:p>
            <a:pPr marL="0" indent="0" algn="ctr">
              <a:buNone/>
            </a:pPr>
            <a:r>
              <a:rPr lang="it-IT" dirty="0" smtClean="0"/>
              <a:t>Dalle ore 9:00 alle ore </a:t>
            </a:r>
            <a:r>
              <a:rPr lang="it-IT" smtClean="0"/>
              <a:t>10:00 (Zoldo)</a:t>
            </a: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Dalle ore 9:15 alle ore 10:15 (Longarone)</a:t>
            </a:r>
          </a:p>
          <a:p>
            <a:pPr marL="0" indent="0" algn="ctr">
              <a:buNone/>
            </a:pPr>
            <a:r>
              <a:rPr lang="it-IT" dirty="0" smtClean="0"/>
              <a:t>Dalle ore 14:30 alle ore 15:30</a:t>
            </a:r>
          </a:p>
          <a:p>
            <a:pPr algn="ctr"/>
            <a:endParaRPr lang="it-IT" dirty="0"/>
          </a:p>
          <a:p>
            <a:pPr marL="0" indent="0" algn="ctr">
              <a:buNone/>
            </a:pPr>
            <a:r>
              <a:rPr lang="it-IT" dirty="0" smtClean="0"/>
              <a:t>Dal lunedì al venerdì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472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Possono entrare contemporaneamente 6 familiari</a:t>
            </a:r>
          </a:p>
          <a:p>
            <a:r>
              <a:rPr lang="it-IT" dirty="0" smtClean="0"/>
              <a:t>La durata massima dell’incontro è di 60 minuti, incluse procedure di ingresso.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36930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Rimarranno attive le visite al vetro e le videochiamate per chi fosse impossibilitato ad entrare, ma daremo priorità alle visite in presenza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0216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dirty="0" smtClean="0"/>
              <a:t>Le visite verranno sospese in caso di focolaio in struttura e passaggio in zona rossa</a:t>
            </a:r>
            <a:endParaRPr lang="it-IT" sz="5400" dirty="0"/>
          </a:p>
        </p:txBody>
      </p:sp>
    </p:spTree>
    <p:extLst>
      <p:ext uri="{BB962C8B-B14F-4D97-AF65-F5344CB8AC3E}">
        <p14:creationId xmlns:p14="http://schemas.microsoft.com/office/powerpoint/2010/main" val="424508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sz="5400" dirty="0" smtClean="0"/>
              <a:t>Per prenotazioni chiamare i numeri</a:t>
            </a:r>
          </a:p>
          <a:p>
            <a:pPr marL="0" indent="0" algn="ctr">
              <a:buNone/>
            </a:pPr>
            <a:endParaRPr lang="it-IT" sz="2800" dirty="0"/>
          </a:p>
          <a:p>
            <a:pPr marL="0" indent="0" algn="ctr">
              <a:buNone/>
            </a:pPr>
            <a:r>
              <a:rPr lang="it-IT" sz="5400" dirty="0" smtClean="0"/>
              <a:t>Longarone</a:t>
            </a:r>
            <a:r>
              <a:rPr lang="it-IT" sz="5400" dirty="0"/>
              <a:t> </a:t>
            </a:r>
            <a:r>
              <a:rPr lang="it-IT" sz="5400" dirty="0" smtClean="0"/>
              <a:t>388 0942626</a:t>
            </a:r>
          </a:p>
          <a:p>
            <a:pPr marL="0" indent="0" algn="ctr">
              <a:buNone/>
            </a:pPr>
            <a:r>
              <a:rPr lang="it-IT" sz="5400" dirty="0" smtClean="0"/>
              <a:t>Zoldo</a:t>
            </a:r>
            <a:r>
              <a:rPr lang="it-IT" sz="5400" dirty="0"/>
              <a:t> 0</a:t>
            </a:r>
            <a:r>
              <a:rPr lang="it-IT" sz="5400" dirty="0" smtClean="0"/>
              <a:t>437 794224</a:t>
            </a:r>
            <a:endParaRPr lang="it-IT" sz="5400" dirty="0"/>
          </a:p>
        </p:txBody>
      </p:sp>
    </p:spTree>
    <p:extLst>
      <p:ext uri="{BB962C8B-B14F-4D97-AF65-F5344CB8AC3E}">
        <p14:creationId xmlns:p14="http://schemas.microsoft.com/office/powerpoint/2010/main" val="427314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383</Words>
  <Application>Microsoft Office PowerPoint</Application>
  <PresentationFormat>Presentazione su schermo (4:3)</PresentationFormat>
  <Paragraphs>39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Indicazioni operative per gli accessi in struttura dei familiari/visitatori CS Barzan e CS Santin</vt:lpstr>
      <vt:lpstr>Chi può accedere?</vt:lpstr>
      <vt:lpstr>Presentazione standard di PowerPoint</vt:lpstr>
      <vt:lpstr>Prima dell’ingresso in struttura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Orari e giorni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Indicazioni operative per accessi dei familiari</dc:title>
  <dc:creator>Tomaso D'Incà Levis</dc:creator>
  <cp:lastModifiedBy>psicologa</cp:lastModifiedBy>
  <cp:revision>12</cp:revision>
  <dcterms:created xsi:type="dcterms:W3CDTF">2021-05-25T15:45:46Z</dcterms:created>
  <dcterms:modified xsi:type="dcterms:W3CDTF">2021-06-30T11:51:10Z</dcterms:modified>
</cp:coreProperties>
</file>